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64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C575"/>
    <a:srgbClr val="ED7952"/>
    <a:srgbClr val="68A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/>
    <p:restoredTop sz="95934"/>
  </p:normalViewPr>
  <p:slideViewPr>
    <p:cSldViewPr snapToGrid="0" snapToObjects="1">
      <p:cViewPr varScale="1">
        <p:scale>
          <a:sx n="129" d="100"/>
          <a:sy n="129" d="100"/>
        </p:scale>
        <p:origin x="21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83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26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8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15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2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3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62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4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3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3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24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12/4/20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9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iff"/><Relationship Id="rId3" Type="http://schemas.openxmlformats.org/officeDocument/2006/relationships/image" Target="../media/image3.tiff"/><Relationship Id="rId7" Type="http://schemas.openxmlformats.org/officeDocument/2006/relationships/image" Target="../media/image7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5.tiff"/><Relationship Id="rId9" Type="http://schemas.openxmlformats.org/officeDocument/2006/relationships/image" Target="../media/image8.tif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5.tiff"/><Relationship Id="rId9" Type="http://schemas.openxmlformats.org/officeDocument/2006/relationships/image" Target="../media/image8.tif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5.tiff"/><Relationship Id="rId9" Type="http://schemas.openxmlformats.org/officeDocument/2006/relationships/image" Target="../media/image8.tif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5.tiff"/><Relationship Id="rId9" Type="http://schemas.openxmlformats.org/officeDocument/2006/relationships/image" Target="../media/image8.tif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image" Target="../media/image2.tiff"/><Relationship Id="rId7" Type="http://schemas.openxmlformats.org/officeDocument/2006/relationships/image" Target="../media/image6.tif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tiff"/><Relationship Id="rId5" Type="http://schemas.openxmlformats.org/officeDocument/2006/relationships/image" Target="../media/image3.tiff"/><Relationship Id="rId4" Type="http://schemas.openxmlformats.org/officeDocument/2006/relationships/image" Target="../media/image5.tiff"/><Relationship Id="rId9" Type="http://schemas.openxmlformats.org/officeDocument/2006/relationships/image" Target="../media/image8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B676ED-47A2-274A-BCEA-6026732B8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/>
              <a:t>Herzlich Willkommen zum digitalen Lernangebot der </a:t>
            </a:r>
            <a:r>
              <a:rPr lang="de-DE" sz="2800" dirty="0" err="1"/>
              <a:t>PriMa</a:t>
            </a:r>
            <a:r>
              <a:rPr lang="de-DE" sz="2800" dirty="0"/>
              <a:t> Lernwerkstatt ____________</a:t>
            </a:r>
            <a:br>
              <a:rPr lang="de-DE" sz="2800" dirty="0"/>
            </a:br>
            <a:r>
              <a:rPr lang="de-DE" sz="2800" dirty="0"/>
              <a:t>„</a:t>
            </a:r>
            <a:r>
              <a:rPr lang="de-DE" sz="2800" dirty="0" err="1"/>
              <a:t>Kopfzerbrecher</a:t>
            </a:r>
            <a:r>
              <a:rPr lang="de-DE" sz="2800" dirty="0"/>
              <a:t>“ </a:t>
            </a:r>
            <a:br>
              <a:rPr lang="de-DE" sz="2800" dirty="0"/>
            </a:br>
            <a:r>
              <a:rPr lang="de-DE" sz="2800" dirty="0"/>
              <a:t>– Auf den Spuren eines chinesischen Legespiels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BAE6068-C14B-D646-BCEC-9FDE5E8CC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09236" y="579543"/>
            <a:ext cx="5459470" cy="450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D97C798-01DA-4748-879D-33B5F34F8EAE}"/>
              </a:ext>
            </a:extLst>
          </p:cNvPr>
          <p:cNvSpPr txBox="1"/>
          <p:nvPr/>
        </p:nvSpPr>
        <p:spPr>
          <a:xfrm>
            <a:off x="4750879" y="5078689"/>
            <a:ext cx="6376184" cy="646331"/>
          </a:xfrm>
          <a:prstGeom prst="rect">
            <a:avLst/>
          </a:prstGeom>
          <a:solidFill>
            <a:srgbClr val="97C575"/>
          </a:solidFill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Eine Spielvorlage zum Tangram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FAF6A68-3176-894B-8408-F52D25D07950}"/>
              </a:ext>
            </a:extLst>
          </p:cNvPr>
          <p:cNvSpPr txBox="1"/>
          <p:nvPr/>
        </p:nvSpPr>
        <p:spPr>
          <a:xfrm>
            <a:off x="6390862" y="5939903"/>
            <a:ext cx="4890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solidFill>
                  <a:schemeClr val="tx2">
                    <a:lumMod val="75000"/>
                  </a:schemeClr>
                </a:solidFill>
              </a:rPr>
              <a:t>(nach einer Idee von Markus Reiter, PH Burgenland, AU)</a:t>
            </a:r>
          </a:p>
        </p:txBody>
      </p:sp>
    </p:spTree>
    <p:extLst>
      <p:ext uri="{BB962C8B-B14F-4D97-AF65-F5344CB8AC3E}">
        <p14:creationId xmlns:p14="http://schemas.microsoft.com/office/powerpoint/2010/main" val="19846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24BAC64C-850E-2248-867B-F212CC289B85}"/>
              </a:ext>
            </a:extLst>
          </p:cNvPr>
          <p:cNvSpPr txBox="1"/>
          <p:nvPr/>
        </p:nvSpPr>
        <p:spPr>
          <a:xfrm>
            <a:off x="1844292" y="558602"/>
            <a:ext cx="8503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Für die folgenden Aufgaben musst du immer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7 Tangram-Figuren verwenden. 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147D5E78-AF8F-6C48-B8DD-04DB49ED1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D35005-E26F-8345-ADDE-9F19A8083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C04905-FF6B-C046-9EE8-8F63FA774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0C0188-CCFF-4B40-8F6F-00E163696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1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8F9D87-10D3-344A-99CC-89E13B6AA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28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7F94D1-DF28-3A43-B726-1E3378686D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860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69F37E-5DE4-D346-9D57-482CFF1FF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3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F16A8E0E-8CD1-3C42-9B95-B1F5793BDA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545" y="957014"/>
            <a:ext cx="1968500" cy="38354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EDCDB5DD-01E2-724D-9A64-97078EA82F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889" y="4698179"/>
            <a:ext cx="1993900" cy="10033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F1ADBFD-92AD-044C-B942-F64974562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3932" y="2920709"/>
            <a:ext cx="965200" cy="18796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8F6332D4-098A-2345-951B-85CC060A28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0512" y="1536700"/>
            <a:ext cx="1968500" cy="1955800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12E35030-D1A6-864F-9AFB-009770553D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27559" y="2743200"/>
            <a:ext cx="1016000" cy="2857500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9095D39E-4BF8-A848-BECD-01BB1CBA97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66333" y="1543050"/>
            <a:ext cx="3848100" cy="1943100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ED299B49-8A02-2344-B3D5-AD11FCCDF3E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07833" y="3712004"/>
            <a:ext cx="2006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8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5E4BFE61-8E3A-504C-8F11-54067B4928FB}"/>
              </a:ext>
            </a:extLst>
          </p:cNvPr>
          <p:cNvSpPr txBox="1"/>
          <p:nvPr/>
        </p:nvSpPr>
        <p:spPr>
          <a:xfrm>
            <a:off x="1182834" y="559558"/>
            <a:ext cx="107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Lege mit den Tangram-Teilen das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Quadrat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aus. Du brauchst die Teile nur mit der Maus zu verschieben.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17FAE35-5666-AF44-BA3F-CAFD20AFF7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99743" y="1696243"/>
            <a:ext cx="3779522" cy="377952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  <a:effec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258E0E0-969F-324F-863D-1FA07DD1AE4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190" y="5008786"/>
            <a:ext cx="579120" cy="365760"/>
          </a:xfrm>
          <a:prstGeom prst="rect">
            <a:avLst/>
          </a:prstGeom>
          <a:noFill/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9FED2190-F392-214F-A91B-74298785C9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34" y="860689"/>
            <a:ext cx="1968500" cy="38354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45556B82-24F8-2545-B482-8E9BC90132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9655" y="3294961"/>
            <a:ext cx="1968500" cy="1955800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D4CD45A6-87F0-4446-BF0E-CA6E0251CB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200" y="4983429"/>
            <a:ext cx="1993900" cy="10033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E3164772-4827-E048-8689-22A85CE348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94314" y="2489200"/>
            <a:ext cx="965200" cy="18796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97C2C6D1-39B5-A348-A706-7647000D1B8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28789" y="3129229"/>
            <a:ext cx="1016000" cy="28575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AD9CD175-A6D0-7E45-B7E0-917F2ADB006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39858" y="1037519"/>
            <a:ext cx="3848100" cy="19431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2E5DDA69-1890-A341-96F0-381AB2C356D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21844" y="4213766"/>
            <a:ext cx="2006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303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42C27549-6096-884C-9EC1-F92015AE8957}"/>
              </a:ext>
            </a:extLst>
          </p:cNvPr>
          <p:cNvSpPr>
            <a:spLocks noChangeArrowheads="1"/>
          </p:cNvSpPr>
          <p:nvPr/>
        </p:nvSpPr>
        <p:spPr bwMode="auto">
          <a:xfrm rot="18900000" flipH="1">
            <a:off x="5082567" y="1236135"/>
            <a:ext cx="2640711" cy="533647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  <a:effec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956360C-0B5E-414E-A208-39B864D39F82}"/>
              </a:ext>
            </a:extLst>
          </p:cNvPr>
          <p:cNvSpPr txBox="1"/>
          <p:nvPr/>
        </p:nvSpPr>
        <p:spPr>
          <a:xfrm>
            <a:off x="999104" y="559558"/>
            <a:ext cx="10807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Lege das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Rechteck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mit den Tangram-Teilen aus. Du brauchst die Teile nur mit der Maus zu verschieben.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0F2259DE-C899-D849-80C1-4AD1E9CE31B1}"/>
              </a:ext>
            </a:extLst>
          </p:cNvPr>
          <p:cNvPicPr/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097" y="5681951"/>
            <a:ext cx="579120" cy="365760"/>
          </a:xfrm>
          <a:prstGeom prst="rect">
            <a:avLst/>
          </a:prstGeom>
          <a:noFill/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AF9FEDB9-27D0-CF46-9C24-F296F92DC9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09" y="5993057"/>
            <a:ext cx="579120" cy="365760"/>
          </a:xfrm>
          <a:prstGeom prst="rect">
            <a:avLst/>
          </a:prstGeom>
          <a:noFill/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FD53B57D-2E06-FB41-BA61-F4AF4A195A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63400" y="1084010"/>
            <a:ext cx="1968500" cy="38354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AEABD053-B99C-2647-AE61-ED2241F7B0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8312" y="3661267"/>
            <a:ext cx="1968500" cy="19558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EE1A8C8B-3BBC-1547-B412-2CEBB1998E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4611" y="5115417"/>
            <a:ext cx="1993900" cy="10033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30EA1925-34FB-154D-8A3E-CCC758B8EF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891345" y="4385439"/>
            <a:ext cx="965200" cy="18796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A3FFC6CF-FBFE-854C-9738-5F75864ACDB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699533" y="2508617"/>
            <a:ext cx="1016000" cy="28575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40F50166-C8E6-7B47-9DBF-469B8E31C70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47603" y="1260811"/>
            <a:ext cx="3848100" cy="19431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2B8F3E89-4C17-6149-934F-4D70103B511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9426483" y="4470767"/>
            <a:ext cx="2006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27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10">
            <a:extLst>
              <a:ext uri="{FF2B5EF4-FFF2-40B4-BE49-F238E27FC236}">
                <a16:creationId xmlns:a16="http://schemas.microsoft.com/office/drawing/2014/main" id="{616DD553-7B98-7C4C-AE65-5050E8457EF6}"/>
              </a:ext>
            </a:extLst>
          </p:cNvPr>
          <p:cNvSpPr>
            <a:spLocks noChangeArrowheads="1"/>
          </p:cNvSpPr>
          <p:nvPr/>
        </p:nvSpPr>
        <p:spPr bwMode="auto">
          <a:xfrm rot="2700000" flipV="1">
            <a:off x="3602758" y="2293553"/>
            <a:ext cx="5322034" cy="5322035"/>
          </a:xfrm>
          <a:prstGeom prst="rtTriangl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  <a:effec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956360C-0B5E-414E-A208-39B864D39F82}"/>
              </a:ext>
            </a:extLst>
          </p:cNvPr>
          <p:cNvSpPr txBox="1"/>
          <p:nvPr/>
        </p:nvSpPr>
        <p:spPr>
          <a:xfrm>
            <a:off x="1066102" y="557848"/>
            <a:ext cx="10615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Lege das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Dreieck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mit den Tangram-Teilen aus. Du brauchst die Teile nur mit der Maus zu verschieben.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8209CBF-D1A3-9A4E-9097-40249C6E460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0866" y="4518579"/>
            <a:ext cx="579120" cy="365760"/>
          </a:xfrm>
          <a:prstGeom prst="rect">
            <a:avLst/>
          </a:prstGeom>
          <a:noFill/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418BBE68-06D7-CB45-BC4F-B2AFAFAC9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043204" y="378696"/>
            <a:ext cx="1968500" cy="38354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CFC21AA-361B-0A49-B963-D2E63902A7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4851" y="965913"/>
            <a:ext cx="1968500" cy="19558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21D3F0AF-9F44-0741-B4CC-65F0E2562C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6698" y="3253341"/>
            <a:ext cx="1993900" cy="10033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1F80A27F-E975-BD48-98CC-00AF7A4F73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99778" y="4621213"/>
            <a:ext cx="965200" cy="18796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F3773DDB-8B10-2B43-8423-951DEB958A2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9042971" y="4363402"/>
            <a:ext cx="1016000" cy="28575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54C70B9A-468E-DF42-9E49-DB4DCE2793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8122221" y="923387"/>
            <a:ext cx="3848100" cy="19431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BC8CEA9C-2A46-954A-8D8B-9BF342B10BC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0800000">
            <a:off x="493928" y="3598773"/>
            <a:ext cx="2006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4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10">
            <a:extLst>
              <a:ext uri="{FF2B5EF4-FFF2-40B4-BE49-F238E27FC236}">
                <a16:creationId xmlns:a16="http://schemas.microsoft.com/office/drawing/2014/main" id="{A285F10F-A800-E44F-AAA8-A592EF4D53BC}"/>
              </a:ext>
            </a:extLst>
          </p:cNvPr>
          <p:cNvSpPr>
            <a:spLocks noChangeArrowheads="1"/>
          </p:cNvSpPr>
          <p:nvPr/>
        </p:nvSpPr>
        <p:spPr bwMode="auto">
          <a:xfrm rot="8100000" flipV="1">
            <a:off x="2112138" y="3354099"/>
            <a:ext cx="7967724" cy="2683930"/>
          </a:xfrm>
          <a:custGeom>
            <a:avLst/>
            <a:gdLst>
              <a:gd name="T0" fmla="*/ 6407241 w 21600"/>
              <a:gd name="T1" fmla="*/ 1273175 h 21600"/>
              <a:gd name="T2" fmla="*/ 3844131 w 21600"/>
              <a:gd name="T3" fmla="*/ 2546350 h 21600"/>
              <a:gd name="T4" fmla="*/ 1281021 w 21600"/>
              <a:gd name="T5" fmla="*/ 1273175 h 21600"/>
              <a:gd name="T6" fmla="*/ 38441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5399 w 21600"/>
              <a:gd name="T13" fmla="*/ 5399 h 21600"/>
              <a:gd name="T14" fmla="*/ 16201 w 21600"/>
              <a:gd name="T15" fmla="*/ 1620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7198" y="21600"/>
                </a:lnTo>
                <a:lnTo>
                  <a:pt x="1440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38100">
            <a:noFill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956360C-0B5E-414E-A208-39B864D39F82}"/>
              </a:ext>
            </a:extLst>
          </p:cNvPr>
          <p:cNvSpPr txBox="1"/>
          <p:nvPr/>
        </p:nvSpPr>
        <p:spPr>
          <a:xfrm>
            <a:off x="1008831" y="560804"/>
            <a:ext cx="1051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Lege das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Trapez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mit den Tangram-Teilen aus. Du brauchst die Teile nur mit der Maus zu verschieben.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A1B10A59-FFE2-AB42-81DA-339EBCB9302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864" y="6114969"/>
            <a:ext cx="579120" cy="365760"/>
          </a:xfrm>
          <a:prstGeom prst="rect">
            <a:avLst/>
          </a:prstGeom>
          <a:noFill/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E97A961D-963D-9243-B60B-7C323AEC0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1468790" y="252301"/>
            <a:ext cx="1968500" cy="38354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1980533D-2DC8-0E42-9CE2-12C4B03316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7500" y="1067596"/>
            <a:ext cx="1968500" cy="19558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4D025A0-D297-6D40-93BE-F620F7F7C5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0730" y="3463378"/>
            <a:ext cx="1993900" cy="10033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47FB427-F36C-5E4F-984A-114D8A34B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2759114" y="3409865"/>
            <a:ext cx="965200" cy="18796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C61A0C7F-A805-F44D-A0C1-ABB330F708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6308" y="3463378"/>
            <a:ext cx="1016000" cy="28575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BDD21406-7A8D-2D4A-BBD5-E77B91673D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8625981" y="2051846"/>
            <a:ext cx="3848100" cy="19431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FEBE5C17-3EEB-6F47-A29D-BE4C93B95D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8682194" y="4723519"/>
            <a:ext cx="2006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623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0">
            <a:extLst>
              <a:ext uri="{FF2B5EF4-FFF2-40B4-BE49-F238E27FC236}">
                <a16:creationId xmlns:a16="http://schemas.microsoft.com/office/drawing/2014/main" id="{E104A072-4399-D44E-83E0-A954A809C802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2229781" y="1680591"/>
            <a:ext cx="7570670" cy="3790965"/>
          </a:xfrm>
          <a:prstGeom prst="parallelogram">
            <a:avLst>
              <a:gd name="adj" fmla="val 99589"/>
            </a:avLst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  <a:effec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956360C-0B5E-414E-A208-39B864D39F82}"/>
              </a:ext>
            </a:extLst>
          </p:cNvPr>
          <p:cNvSpPr txBox="1"/>
          <p:nvPr/>
        </p:nvSpPr>
        <p:spPr>
          <a:xfrm>
            <a:off x="500530" y="559558"/>
            <a:ext cx="11577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Lege das </a:t>
            </a: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Parallelogramm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mit den Tangram-Teilen aus. Du brauchst die Teile nur mit der Maus zu verschieben.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B0668AAA-7A04-4F44-A117-EA57FB49AB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596" y="4876915"/>
            <a:ext cx="579120" cy="365760"/>
          </a:xfrm>
          <a:prstGeom prst="rect">
            <a:avLst/>
          </a:prstGeom>
          <a:noFill/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4D67AA4A-9D2A-2B46-9F9A-1A760BF299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8884941" y="3396492"/>
            <a:ext cx="1968500" cy="38354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A0E8646F-602D-A244-93A0-87F94056CF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721" y="3428999"/>
            <a:ext cx="1968500" cy="195580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81D6530A-25E6-6F48-B8AC-9AE51BFE51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649" y="2187891"/>
            <a:ext cx="1993900" cy="1003300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7CE380FB-7717-3746-9216-60432C28D1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8890656" y="2749280"/>
            <a:ext cx="965200" cy="1879600"/>
          </a:xfrm>
          <a:prstGeom prst="rect">
            <a:avLst/>
          </a:prstGeom>
        </p:spPr>
      </p:pic>
      <p:pic>
        <p:nvPicPr>
          <p:cNvPr id="20" name="Grafik 19">
            <a:extLst>
              <a:ext uri="{FF2B5EF4-FFF2-40B4-BE49-F238E27FC236}">
                <a16:creationId xmlns:a16="http://schemas.microsoft.com/office/drawing/2014/main" id="{E1EAFDFC-65AB-E542-925F-D789DA0A9E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5626" y="3813925"/>
            <a:ext cx="1016000" cy="28575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47035B5E-0DEF-1D44-97DA-04C6C2FE322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33017" y="1335653"/>
            <a:ext cx="3848100" cy="19431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7ACFBA8A-D711-5A4D-A6AE-483424E52C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9630352" y="2425699"/>
            <a:ext cx="20066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387356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Benutzerdefiniert 5">
      <a:dk1>
        <a:srgbClr val="000000"/>
      </a:dk1>
      <a:lt1>
        <a:srgbClr val="FEFFFF"/>
      </a:lt1>
      <a:dk2>
        <a:srgbClr val="545454"/>
      </a:dk2>
      <a:lt2>
        <a:srgbClr val="D5D5D5"/>
      </a:lt2>
      <a:accent1>
        <a:srgbClr val="A6CD87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{E01D0115-635B-7447-9413-8AFF80E6C2A1}tf10001124</Template>
  <TotalTime>0</TotalTime>
  <Words>145</Words>
  <Application>Microsoft Macintosh PowerPoint</Application>
  <PresentationFormat>Breitbild</PresentationFormat>
  <Paragraphs>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 2</vt:lpstr>
      <vt:lpstr>Rahmen</vt:lpstr>
      <vt:lpstr>Herzlich Willkommen zum digitalen Lernangebot der PriMa Lernwerkstatt ____________ „Kopfzerbrecher“  – Auf den Spuren eines chinesischen Legespiels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digitalen Lernangebot der PriMa Lernwerkstatt</dc:title>
  <dc:creator>Alexandra Gewissen</dc:creator>
  <cp:lastModifiedBy>Stephanie Schuler</cp:lastModifiedBy>
  <cp:revision>15</cp:revision>
  <dcterms:created xsi:type="dcterms:W3CDTF">2020-07-29T06:13:36Z</dcterms:created>
  <dcterms:modified xsi:type="dcterms:W3CDTF">2020-12-04T17:44:09Z</dcterms:modified>
</cp:coreProperties>
</file>